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717742-F599-1BA8-DEA9-5A64BDCA8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5805EDF-CCF3-05BD-B8AF-17278A73C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273B5C-0719-AA0D-EED2-1D38BDFD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84D8F9-B09D-5912-2260-E177FB60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85F10D-4F0F-6C46-A593-6E0300F5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186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928876-69B8-C878-16EC-64752803A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B062AAF-2090-814F-6DF7-EAF4158E6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BC44E3-F65D-6FA8-6386-E6D121CB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FED975-ABCD-22D9-080E-DBBFB7A4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9095AD-C0E0-A528-1BDD-03A98AA9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38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0FB1666-44C3-2975-8DC8-8356A2803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654F784-D8E4-E671-42C8-E635BF012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1AAEAD-A797-CE39-0CA6-9C5ED6C3F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14228A-40B8-AB33-FE78-34A825E5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AAE551-12C9-9EF2-75CD-F67A1E64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7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94A179-153B-92A2-E34E-ACF714C67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72DB1C-7810-E40A-3887-6A04119D4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9504AB-190F-7A91-9815-4A6F96392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6D85AC3-B3F1-4BF6-8B2A-7C534918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8F818D-850C-4876-5AF8-380D40FE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48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319806-68CB-E337-DEC8-0A7AF12B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51DD93A-91B7-36D1-381F-77A46DCB8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DFEAAF-D08F-FE92-7F41-A6EC4E112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7B975-5427-7F5E-A77F-2DE8E260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EA5825-533C-5929-90A6-A5CC5389B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90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19B082-E7B4-1EEF-8C39-F099B520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A0D433-6FAD-F6A6-239F-6D8ED0B11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45656DF-3D00-5966-93A1-970FC0C7B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C1030BA-C89F-9545-5411-4C27FBFC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79D555-59A3-A3FE-5BA3-4E6DFB7D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3B35E3-A995-599E-D74C-8548EDDB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548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7BFD98-1909-181E-953C-6E6249626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BD84A0-8AEB-042B-68B5-3ABD7D08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F2E9506-7A09-EBB6-90CD-EA8474C1F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C655896-9167-3524-898A-608CEDB85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D604E84-2D8F-469B-AB12-D8B1C5910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4FCA5B4-C0C0-8100-E36C-07DC8A68F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1052E8C-C4FB-A459-1A82-74314C358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8F849AD-D4AA-C6D3-B644-2FD306B7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0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6DE75A-FE5B-CF01-EFAD-2702C55D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E08846-9CA2-7175-273C-A2C65DB1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1FCC6D-1D1A-11CE-8D08-C55D7AB49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C1AC4B0-DCFB-2F9F-831B-553F1314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66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1DD2452-A3ED-5AC8-21DE-33ED1CCB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B8599D-D75C-F1FC-5983-BA528066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AD23A43-7C3C-D6BE-778F-463BD8D5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677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58C9FD-C37D-1DB8-65E2-AED2570E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2EB63F-81FB-B3B9-D740-91EAD176B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7AB4A0-B2DE-CBFB-6621-F89B14BDB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B9B616C-CA97-073B-C982-96834470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C017AF6-F9A4-0B64-39C0-E4EC5C10A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F5F7802-189B-64C0-A9C1-CE7B91BB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80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4CF965-9036-5E01-10C6-03E0657E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C8B6A05-1D51-E24B-58ED-FA1FD0F11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C065F2-9DEE-653D-5747-702428FB7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484DAE-000B-CBEC-48B6-4B93A7AC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DAD163-DAA5-B85C-ED66-DBE22AAE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9F3A3-6F4D-9FA2-FD52-3CC195F8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27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0B2D69-FB8F-2164-D9DB-72D2A5A1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A5E19C-17E5-9060-EFFA-7F7EEDB8D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006820-7455-5310-1177-A2E2BE94E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17E45E-AD6E-4496-9CBC-D0F6BAF9799C}" type="datetimeFigureOut">
              <a:rPr lang="sv-SE" smtClean="0"/>
              <a:t>2024-03-25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9AAAE1-A585-0A47-57EB-A59D40A0A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B957C8-88ED-87FF-177D-318E0F561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BEC9FC-F876-44A3-B17E-CCBD9DD3C8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72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F166175D-8848-0889-2B70-5114DB3F973B}"/>
              </a:ext>
            </a:extLst>
          </p:cNvPr>
          <p:cNvSpPr/>
          <p:nvPr/>
        </p:nvSpPr>
        <p:spPr>
          <a:xfrm rot="798710">
            <a:off x="8685828" y="3587279"/>
            <a:ext cx="3400156" cy="101923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CB3A5AEA-4AD3-68C8-E4A6-3FA424FD7062}"/>
              </a:ext>
            </a:extLst>
          </p:cNvPr>
          <p:cNvSpPr/>
          <p:nvPr/>
        </p:nvSpPr>
        <p:spPr>
          <a:xfrm>
            <a:off x="7824116" y="4596114"/>
            <a:ext cx="4360796" cy="2261886"/>
          </a:xfrm>
          <a:custGeom>
            <a:avLst/>
            <a:gdLst>
              <a:gd name="connsiteX0" fmla="*/ 4360796 w 4360796"/>
              <a:gd name="connsiteY0" fmla="*/ 2261886 h 2261886"/>
              <a:gd name="connsiteX1" fmla="*/ 3839800 w 4360796"/>
              <a:gd name="connsiteY1" fmla="*/ 1219895 h 2261886"/>
              <a:gd name="connsiteX2" fmla="*/ 2574526 w 4360796"/>
              <a:gd name="connsiteY2" fmla="*/ 209802 h 2261886"/>
              <a:gd name="connsiteX3" fmla="*/ 288526 w 4360796"/>
              <a:gd name="connsiteY3" fmla="*/ 18416 h 2261886"/>
              <a:gd name="connsiteX4" fmla="*/ 107772 w 4360796"/>
              <a:gd name="connsiteY4" fmla="*/ 18416 h 226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0796" h="2261886">
                <a:moveTo>
                  <a:pt x="4360796" y="2261886"/>
                </a:moveTo>
                <a:cubicBezTo>
                  <a:pt x="4249154" y="1911897"/>
                  <a:pt x="4137512" y="1561909"/>
                  <a:pt x="3839800" y="1219895"/>
                </a:cubicBezTo>
                <a:cubicBezTo>
                  <a:pt x="3542088" y="877881"/>
                  <a:pt x="3166405" y="410048"/>
                  <a:pt x="2574526" y="209802"/>
                </a:cubicBezTo>
                <a:cubicBezTo>
                  <a:pt x="1982647" y="9555"/>
                  <a:pt x="699652" y="50314"/>
                  <a:pt x="288526" y="18416"/>
                </a:cubicBezTo>
                <a:cubicBezTo>
                  <a:pt x="-122600" y="-13482"/>
                  <a:pt x="-7414" y="2467"/>
                  <a:pt x="107772" y="18416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Frihandsfigur: Form 3">
            <a:extLst>
              <a:ext uri="{FF2B5EF4-FFF2-40B4-BE49-F238E27FC236}">
                <a16:creationId xmlns:a16="http://schemas.microsoft.com/office/drawing/2014/main" id="{BE7776A0-9F89-6405-4C97-5714EEF827D7}"/>
              </a:ext>
            </a:extLst>
          </p:cNvPr>
          <p:cNvSpPr/>
          <p:nvPr/>
        </p:nvSpPr>
        <p:spPr>
          <a:xfrm>
            <a:off x="7777987" y="5094371"/>
            <a:ext cx="3726441" cy="1742364"/>
          </a:xfrm>
          <a:custGeom>
            <a:avLst/>
            <a:gdLst>
              <a:gd name="connsiteX0" fmla="*/ 3726441 w 3726441"/>
              <a:gd name="connsiteY0" fmla="*/ 1742364 h 1742364"/>
              <a:gd name="connsiteX1" fmla="*/ 3449994 w 3726441"/>
              <a:gd name="connsiteY1" fmla="*/ 1072513 h 1742364"/>
              <a:gd name="connsiteX2" fmla="*/ 2652553 w 3726441"/>
              <a:gd name="connsiteY2" fmla="*/ 338866 h 1742364"/>
              <a:gd name="connsiteX3" fmla="*/ 1844478 w 3726441"/>
              <a:gd name="connsiteY3" fmla="*/ 136848 h 1742364"/>
              <a:gd name="connsiteX4" fmla="*/ 175166 w 3726441"/>
              <a:gd name="connsiteY4" fmla="*/ 9257 h 1742364"/>
              <a:gd name="connsiteX5" fmla="*/ 132636 w 3726441"/>
              <a:gd name="connsiteY5" fmla="*/ 19889 h 174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6441" h="1742364">
                <a:moveTo>
                  <a:pt x="3726441" y="1742364"/>
                </a:moveTo>
                <a:cubicBezTo>
                  <a:pt x="3677708" y="1524396"/>
                  <a:pt x="3628975" y="1306429"/>
                  <a:pt x="3449994" y="1072513"/>
                </a:cubicBezTo>
                <a:cubicBezTo>
                  <a:pt x="3271013" y="838597"/>
                  <a:pt x="2920139" y="494810"/>
                  <a:pt x="2652553" y="338866"/>
                </a:cubicBezTo>
                <a:cubicBezTo>
                  <a:pt x="2384967" y="182922"/>
                  <a:pt x="2257376" y="191783"/>
                  <a:pt x="1844478" y="136848"/>
                </a:cubicBezTo>
                <a:cubicBezTo>
                  <a:pt x="1431580" y="81913"/>
                  <a:pt x="175166" y="9257"/>
                  <a:pt x="175166" y="9257"/>
                </a:cubicBezTo>
                <a:cubicBezTo>
                  <a:pt x="-110141" y="-10236"/>
                  <a:pt x="11247" y="4826"/>
                  <a:pt x="132636" y="19889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2B011F1-0BF3-C4CF-6B1C-D8A3650E884A}"/>
              </a:ext>
            </a:extLst>
          </p:cNvPr>
          <p:cNvSpPr/>
          <p:nvPr/>
        </p:nvSpPr>
        <p:spPr>
          <a:xfrm>
            <a:off x="4414014" y="5094371"/>
            <a:ext cx="3363973" cy="1657303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/>
              <a:t>Uppställning av båtvagnar</a:t>
            </a:r>
          </a:p>
          <a:p>
            <a:pPr algn="ctr"/>
            <a:r>
              <a:rPr lang="sv-SE" i="1" dirty="0"/>
              <a:t>Obligatorisk märkning med fastighetsnummer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5423919-D4EC-3E27-791D-62CDFE0C6533}"/>
              </a:ext>
            </a:extLst>
          </p:cNvPr>
          <p:cNvSpPr/>
          <p:nvPr/>
        </p:nvSpPr>
        <p:spPr>
          <a:xfrm>
            <a:off x="1050041" y="5088362"/>
            <a:ext cx="3363973" cy="1657303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/>
              <a:t>Kompostmaterial</a:t>
            </a:r>
            <a:br>
              <a:rPr lang="sv-SE" dirty="0"/>
            </a:br>
            <a:r>
              <a:rPr lang="sv-SE" i="1"/>
              <a:t>(Löv</a:t>
            </a:r>
            <a:r>
              <a:rPr lang="sv-SE" i="1" dirty="0"/>
              <a:t>, gräs, ej ris)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FA8B273-D54C-89F6-61C1-1778FAF1C51A}"/>
              </a:ext>
            </a:extLst>
          </p:cNvPr>
          <p:cNvSpPr/>
          <p:nvPr/>
        </p:nvSpPr>
        <p:spPr>
          <a:xfrm>
            <a:off x="3232299" y="2853750"/>
            <a:ext cx="4545688" cy="1742364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/>
              <a:t>Grenar och ris</a:t>
            </a:r>
          </a:p>
          <a:p>
            <a:pPr algn="ctr"/>
            <a:r>
              <a:rPr lang="sv-SE" i="1" dirty="0"/>
              <a:t>Vänligen töm din kärra så att så liten plats som möjligt tas i anspråk.</a:t>
            </a:r>
          </a:p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FC04F02E-E545-4667-9F81-1882295535EF}"/>
              </a:ext>
            </a:extLst>
          </p:cNvPr>
          <p:cNvSpPr/>
          <p:nvPr/>
        </p:nvSpPr>
        <p:spPr>
          <a:xfrm>
            <a:off x="882502" y="415449"/>
            <a:ext cx="6941614" cy="1343942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 err="1"/>
              <a:t>Maskinstaplat</a:t>
            </a:r>
            <a:r>
              <a:rPr lang="sv-SE" sz="2000" b="1" dirty="0"/>
              <a:t> ris på torkning. Flisas och säljes till bränsle </a:t>
            </a:r>
            <a:br>
              <a:rPr lang="sv-SE" dirty="0"/>
            </a:br>
            <a:r>
              <a:rPr lang="sv-SE" i="1" dirty="0"/>
              <a:t>Flisas på plats en gång per år och hämtas med stor lastbil.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8FAD9859-FB68-D36B-C3F5-720AFDD62494}"/>
              </a:ext>
            </a:extLst>
          </p:cNvPr>
          <p:cNvSpPr txBox="1"/>
          <p:nvPr/>
        </p:nvSpPr>
        <p:spPr>
          <a:xfrm rot="1469969">
            <a:off x="9826525" y="5176624"/>
            <a:ext cx="1824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INFARTSVÄG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EC78F466-0E2F-4033-9DFA-FEFEB6A3A6BF}"/>
              </a:ext>
            </a:extLst>
          </p:cNvPr>
          <p:cNvSpPr/>
          <p:nvPr/>
        </p:nvSpPr>
        <p:spPr>
          <a:xfrm>
            <a:off x="7921255" y="4135270"/>
            <a:ext cx="361507" cy="321826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24E4D7FC-E25D-6A80-EAF2-9ECDD94F2413}"/>
              </a:ext>
            </a:extLst>
          </p:cNvPr>
          <p:cNvSpPr txBox="1"/>
          <p:nvPr/>
        </p:nvSpPr>
        <p:spPr>
          <a:xfrm rot="826024">
            <a:off x="9122149" y="3742950"/>
            <a:ext cx="2452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/>
              <a:t>Lägg ingenting här  vid infartsvägen !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7A459E0-AC16-D779-22AC-838EAE2F1377}"/>
              </a:ext>
            </a:extLst>
          </p:cNvPr>
          <p:cNvSpPr txBox="1"/>
          <p:nvPr/>
        </p:nvSpPr>
        <p:spPr>
          <a:xfrm rot="18178348">
            <a:off x="8208300" y="1993775"/>
            <a:ext cx="234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/>
              <a:t>Kraftledningsstolpe</a:t>
            </a:r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A8A78568-8886-F328-D032-6909D826D69B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8102009" y="3099417"/>
            <a:ext cx="632964" cy="10358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285C2F69-7129-04F1-52FE-4BA62F533633}"/>
              </a:ext>
            </a:extLst>
          </p:cNvPr>
          <p:cNvSpPr txBox="1"/>
          <p:nvPr/>
        </p:nvSpPr>
        <p:spPr>
          <a:xfrm>
            <a:off x="8012013" y="309685"/>
            <a:ext cx="3985002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sv-SE" sz="2800" b="1" dirty="0"/>
              <a:t>PLAN ÖVER</a:t>
            </a:r>
            <a:br>
              <a:rPr lang="sv-SE" sz="2800" b="1" dirty="0"/>
            </a:br>
            <a:r>
              <a:rPr lang="sv-SE" sz="2800" b="1" dirty="0"/>
              <a:t>SNÄCKEVARPS RISTIPP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8C925D8C-65B4-1932-049E-818C305DA231}"/>
              </a:ext>
            </a:extLst>
          </p:cNvPr>
          <p:cNvSpPr txBox="1"/>
          <p:nvPr/>
        </p:nvSpPr>
        <p:spPr>
          <a:xfrm>
            <a:off x="4258955" y="2098209"/>
            <a:ext cx="234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Fri yta för fordon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F0D5B869-1DD6-105F-26B1-974D034377CE}"/>
              </a:ext>
            </a:extLst>
          </p:cNvPr>
          <p:cNvSpPr txBox="1"/>
          <p:nvPr/>
        </p:nvSpPr>
        <p:spPr>
          <a:xfrm rot="16200000">
            <a:off x="473863" y="3076341"/>
            <a:ext cx="234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Fri yta för fordon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0D40B15-FB94-CCF2-5508-BABB8553EDE9}"/>
              </a:ext>
            </a:extLst>
          </p:cNvPr>
          <p:cNvSpPr txBox="1"/>
          <p:nvPr/>
        </p:nvSpPr>
        <p:spPr>
          <a:xfrm>
            <a:off x="4707309" y="4657572"/>
            <a:ext cx="2341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Fri yta för fordon</a:t>
            </a:r>
          </a:p>
        </p:txBody>
      </p:sp>
    </p:spTree>
    <p:extLst>
      <p:ext uri="{BB962C8B-B14F-4D97-AF65-F5344CB8AC3E}">
        <p14:creationId xmlns:p14="http://schemas.microsoft.com/office/powerpoint/2010/main" val="7718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84</Words>
  <Application>Microsoft Office PowerPoint</Application>
  <PresentationFormat>Bredbild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Mats Rosander</dc:creator>
  <cp:lastModifiedBy>Mats Rosander</cp:lastModifiedBy>
  <cp:revision>4</cp:revision>
  <cp:lastPrinted>2024-03-25T13:36:37Z</cp:lastPrinted>
  <dcterms:created xsi:type="dcterms:W3CDTF">2024-03-25T12:57:59Z</dcterms:created>
  <dcterms:modified xsi:type="dcterms:W3CDTF">2024-03-25T14:06:07Z</dcterms:modified>
</cp:coreProperties>
</file>